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Quattrocento Sans"/>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jYsUYGDLpg4DjakT9+vz1MQmvR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QuattrocentoSans-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italic.fntdata"/><Relationship Id="rId14" Type="http://schemas.openxmlformats.org/officeDocument/2006/relationships/font" Target="fonts/QuattrocentoSans-bold.fntdata"/><Relationship Id="rId17" Type="http://customschemas.google.com/relationships/presentationmetadata" Target="metadata"/><Relationship Id="rId16" Type="http://schemas.openxmlformats.org/officeDocument/2006/relationships/font" Target="fonts/Quattrocento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7" name="Shape 17"/>
        <p:cNvGrpSpPr/>
        <p:nvPr/>
      </p:nvGrpSpPr>
      <p:grpSpPr>
        <a:xfrm>
          <a:off x="0" y="0"/>
          <a:ext cx="0" cy="0"/>
          <a:chOff x="0" y="0"/>
          <a:chExt cx="0" cy="0"/>
        </a:xfrm>
      </p:grpSpPr>
      <p:sp>
        <p:nvSpPr>
          <p:cNvPr id="18" name="Google Shape;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23" name="Shape 23"/>
        <p:cNvGrpSpPr/>
        <p:nvPr/>
      </p:nvGrpSpPr>
      <p:grpSpPr>
        <a:xfrm>
          <a:off x="0" y="0"/>
          <a:ext cx="0" cy="0"/>
          <a:chOff x="0" y="0"/>
          <a:chExt cx="0" cy="0"/>
        </a:xfrm>
      </p:grpSpPr>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CAAC"/>
            </a:gs>
            <a:gs pos="46000">
              <a:srgbClr val="ED823A"/>
            </a:gs>
            <a:gs pos="100000">
              <a:srgbClr val="9D480D"/>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6.jp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701537"/>
            <a:ext cx="9144000" cy="9982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tr-TR"/>
              <a:t>WHAT IS FRIENDSHIP?</a:t>
            </a:r>
            <a:endParaRPr/>
          </a:p>
        </p:txBody>
      </p:sp>
      <p:sp>
        <p:nvSpPr>
          <p:cNvPr id="85" name="Google Shape;85;p1"/>
          <p:cNvSpPr txBox="1"/>
          <p:nvPr>
            <p:ph idx="1" type="subTitle"/>
          </p:nvPr>
        </p:nvSpPr>
        <p:spPr>
          <a:xfrm>
            <a:off x="1097183" y="305627"/>
            <a:ext cx="9525000" cy="136112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b="1" lang="tr-TR" sz="3600"/>
              <a:t>Friendships are bonds between two or more people who want to engage with one another</a:t>
            </a:r>
            <a:endParaRPr sz="3600"/>
          </a:p>
        </p:txBody>
      </p:sp>
      <p:pic>
        <p:nvPicPr>
          <p:cNvPr descr="Friends group hugged together. Youth people. Happy boys and girls." id="86" name="Google Shape;86;p1"/>
          <p:cNvPicPr preferRelativeResize="0"/>
          <p:nvPr/>
        </p:nvPicPr>
        <p:blipFill rotWithShape="1">
          <a:blip r:embed="rId3">
            <a:alphaModFix/>
          </a:blip>
          <a:srcRect b="11697" l="0" r="7788" t="0"/>
          <a:stretch/>
        </p:blipFill>
        <p:spPr>
          <a:xfrm>
            <a:off x="2820376" y="2152891"/>
            <a:ext cx="6551247" cy="4705109"/>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425653" y="5727923"/>
            <a:ext cx="1874983" cy="827003"/>
          </a:xfrm>
          <a:prstGeom prst="rect">
            <a:avLst/>
          </a:prstGeom>
          <a:noFill/>
          <a:ln>
            <a:noFill/>
          </a:ln>
        </p:spPr>
      </p:pic>
      <p:pic>
        <p:nvPicPr>
          <p:cNvPr id="88" name="Google Shape;88;p1"/>
          <p:cNvPicPr preferRelativeResize="0"/>
          <p:nvPr/>
        </p:nvPicPr>
        <p:blipFill rotWithShape="1">
          <a:blip r:embed="rId5">
            <a:alphaModFix/>
          </a:blip>
          <a:srcRect b="0" l="0" r="0" t="0"/>
          <a:stretch/>
        </p:blipFill>
        <p:spPr>
          <a:xfrm>
            <a:off x="9315878" y="5989823"/>
            <a:ext cx="2693577" cy="565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tr-TR"/>
              <a:t>WHAT MAKES A FRIEND SPECIAL FOR YOU?</a:t>
            </a:r>
            <a:endParaRPr/>
          </a:p>
        </p:txBody>
      </p:sp>
      <p:sp>
        <p:nvSpPr>
          <p:cNvPr id="94" name="Google Shape;94;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tr-TR"/>
              <a:t> </a:t>
            </a:r>
            <a:r>
              <a:rPr lang="tr-TR" sz="4000"/>
              <a:t>If someone is </a:t>
            </a:r>
            <a:r>
              <a:rPr b="1" lang="tr-TR" sz="4000"/>
              <a:t>loyal to you, honest with you, shares many of your interests, and is there for you when you need them</a:t>
            </a:r>
            <a:r>
              <a:rPr lang="tr-TR" sz="4000"/>
              <a:t>, you would likely consider them a friend.</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3"/>
          <p:cNvPicPr preferRelativeResize="0"/>
          <p:nvPr/>
        </p:nvPicPr>
        <p:blipFill rotWithShape="1">
          <a:blip r:embed="rId3">
            <a:alphaModFix/>
          </a:blip>
          <a:srcRect b="9553" l="0" r="0" t="0"/>
          <a:stretch/>
        </p:blipFill>
        <p:spPr>
          <a:xfrm>
            <a:off x="320511" y="507257"/>
            <a:ext cx="4478518" cy="4050673"/>
          </a:xfrm>
          <a:prstGeom prst="rect">
            <a:avLst/>
          </a:prstGeom>
          <a:noFill/>
          <a:ln>
            <a:noFill/>
          </a:ln>
        </p:spPr>
      </p:pic>
      <p:pic>
        <p:nvPicPr>
          <p:cNvPr id="100" name="Google Shape;100;p3"/>
          <p:cNvPicPr preferRelativeResize="0"/>
          <p:nvPr/>
        </p:nvPicPr>
        <p:blipFill rotWithShape="1">
          <a:blip r:embed="rId4">
            <a:alphaModFix/>
          </a:blip>
          <a:srcRect b="0" l="0" r="0" t="0"/>
          <a:stretch/>
        </p:blipFill>
        <p:spPr>
          <a:xfrm>
            <a:off x="6565851" y="1821266"/>
            <a:ext cx="5086628" cy="47387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idx="4294967295" type="body"/>
          </p:nvPr>
        </p:nvSpPr>
        <p:spPr>
          <a:xfrm>
            <a:off x="16764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WHAT DO YOUTHINK ABOUT FRIENDSHIP?</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06" name="Google Shape;106;p4"/>
          <p:cNvSpPr/>
          <p:nvPr/>
        </p:nvSpPr>
        <p:spPr>
          <a:xfrm>
            <a:off x="3551185" y="2609059"/>
            <a:ext cx="4955400" cy="2379300"/>
          </a:xfrm>
          <a:prstGeom prst="wedgeRectCallout">
            <a:avLst>
              <a:gd fmla="val -20833" name="adj1"/>
              <a:gd fmla="val 62500" name="adj2"/>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tr-TR" sz="4000" u="none" cap="none" strike="noStrike">
                <a:solidFill>
                  <a:schemeClr val="dk1"/>
                </a:solidFill>
                <a:latin typeface="Calibri"/>
                <a:ea typeface="Calibri"/>
                <a:cs typeface="Calibri"/>
                <a:sym typeface="Calibri"/>
              </a:rPr>
              <a:t>TELL US YOUR OPINION</a:t>
            </a:r>
            <a:endParaRPr b="1" i="0" sz="40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5"/>
          <p:cNvPicPr preferRelativeResize="0"/>
          <p:nvPr/>
        </p:nvPicPr>
        <p:blipFill rotWithShape="1">
          <a:blip r:embed="rId3">
            <a:alphaModFix/>
          </a:blip>
          <a:srcRect b="0" l="0" r="0" t="46773"/>
          <a:stretch/>
        </p:blipFill>
        <p:spPr>
          <a:xfrm>
            <a:off x="1960588" y="2455682"/>
            <a:ext cx="8270823" cy="44023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6"/>
          <p:cNvSpPr txBox="1"/>
          <p:nvPr>
            <p:ph idx="4294967295" type="title"/>
          </p:nvPr>
        </p:nvSpPr>
        <p:spPr>
          <a:xfrm>
            <a:off x="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tr-TR" sz="6000"/>
              <a:t>                 </a:t>
            </a:r>
            <a:endParaRPr/>
          </a:p>
        </p:txBody>
      </p:sp>
      <p:sp>
        <p:nvSpPr>
          <p:cNvPr id="117" name="Google Shape;117;p6"/>
          <p:cNvSpPr txBox="1"/>
          <p:nvPr>
            <p:ph idx="4294967295"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7200"/>
              <a:buNone/>
            </a:pPr>
            <a:r>
              <a:rPr lang="tr-TR" sz="7200"/>
              <a:t>YOU MAY HAVE FRIENDS ALL OVER THE WORLD IF YOU JUST CARE ABOUT THE </a:t>
            </a:r>
            <a:r>
              <a:rPr b="1" lang="tr-TR" sz="7200"/>
              <a:t>CHARACTER OF A PERSON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tr-TR" sz="6000"/>
              <a:t>FRIENDSHIP</a:t>
            </a:r>
            <a:endParaRPr/>
          </a:p>
        </p:txBody>
      </p:sp>
      <p:pic>
        <p:nvPicPr>
          <p:cNvPr descr="Collection of lovely kids avatars" id="123" name="Google Shape;123;p7"/>
          <p:cNvPicPr preferRelativeResize="0"/>
          <p:nvPr/>
        </p:nvPicPr>
        <p:blipFill rotWithShape="1">
          <a:blip r:embed="rId3">
            <a:alphaModFix/>
          </a:blip>
          <a:srcRect b="13690" l="0" r="0" t="12048"/>
          <a:stretch/>
        </p:blipFill>
        <p:spPr>
          <a:xfrm>
            <a:off x="2846708" y="1412895"/>
            <a:ext cx="6498583" cy="48258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8"/>
          <p:cNvPicPr preferRelativeResize="0"/>
          <p:nvPr/>
        </p:nvPicPr>
        <p:blipFill rotWithShape="1">
          <a:blip r:embed="rId3">
            <a:alphaModFix/>
          </a:blip>
          <a:srcRect b="0" l="0" r="0" t="0"/>
          <a:stretch/>
        </p:blipFill>
        <p:spPr>
          <a:xfrm>
            <a:off x="1535965" y="4608473"/>
            <a:ext cx="850367" cy="525227"/>
          </a:xfrm>
          <a:prstGeom prst="rect">
            <a:avLst/>
          </a:prstGeom>
          <a:noFill/>
          <a:ln>
            <a:noFill/>
          </a:ln>
        </p:spPr>
      </p:pic>
      <p:pic>
        <p:nvPicPr>
          <p:cNvPr id="129" name="Google Shape;129;p8"/>
          <p:cNvPicPr preferRelativeResize="0"/>
          <p:nvPr/>
        </p:nvPicPr>
        <p:blipFill rotWithShape="1">
          <a:blip r:embed="rId4">
            <a:alphaModFix/>
          </a:blip>
          <a:srcRect b="0" l="0" r="0" t="0"/>
          <a:stretch/>
        </p:blipFill>
        <p:spPr>
          <a:xfrm>
            <a:off x="6171418" y="4771689"/>
            <a:ext cx="1534554" cy="452582"/>
          </a:xfrm>
          <a:prstGeom prst="rect">
            <a:avLst/>
          </a:prstGeom>
          <a:noFill/>
          <a:ln>
            <a:noFill/>
          </a:ln>
        </p:spPr>
      </p:pic>
      <p:pic>
        <p:nvPicPr>
          <p:cNvPr id="130" name="Google Shape;130;p8"/>
          <p:cNvPicPr preferRelativeResize="0"/>
          <p:nvPr/>
        </p:nvPicPr>
        <p:blipFill rotWithShape="1">
          <a:blip r:embed="rId5">
            <a:alphaModFix/>
          </a:blip>
          <a:srcRect b="0" l="0" r="0" t="0"/>
          <a:stretch/>
        </p:blipFill>
        <p:spPr>
          <a:xfrm>
            <a:off x="8435687" y="4347509"/>
            <a:ext cx="1231900" cy="914400"/>
          </a:xfrm>
          <a:prstGeom prst="rect">
            <a:avLst/>
          </a:prstGeom>
          <a:noFill/>
          <a:ln>
            <a:noFill/>
          </a:ln>
        </p:spPr>
      </p:pic>
      <p:pic>
        <p:nvPicPr>
          <p:cNvPr id="131" name="Google Shape;131;p8"/>
          <p:cNvPicPr preferRelativeResize="0"/>
          <p:nvPr/>
        </p:nvPicPr>
        <p:blipFill rotWithShape="1">
          <a:blip r:embed="rId6">
            <a:alphaModFix/>
          </a:blip>
          <a:srcRect b="0" l="0" r="0" t="0"/>
          <a:stretch/>
        </p:blipFill>
        <p:spPr>
          <a:xfrm>
            <a:off x="9385378" y="132648"/>
            <a:ext cx="2693577" cy="565099"/>
          </a:xfrm>
          <a:prstGeom prst="rect">
            <a:avLst/>
          </a:prstGeom>
          <a:noFill/>
          <a:ln>
            <a:noFill/>
          </a:ln>
        </p:spPr>
      </p:pic>
      <p:sp>
        <p:nvSpPr>
          <p:cNvPr id="132" name="Google Shape;132;p8"/>
          <p:cNvSpPr txBox="1"/>
          <p:nvPr/>
        </p:nvSpPr>
        <p:spPr>
          <a:xfrm>
            <a:off x="3957470" y="5474352"/>
            <a:ext cx="26329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tr-TR" sz="1200" u="none" cap="small" strike="noStrike">
                <a:solidFill>
                  <a:srgbClr val="C55A11"/>
                </a:solidFill>
                <a:latin typeface="Calibri"/>
                <a:ea typeface="Calibri"/>
                <a:cs typeface="Calibri"/>
                <a:sym typeface="Calibri"/>
              </a:rPr>
              <a:t>2023-1-BG01-KA220-SCH-000160813</a:t>
            </a:r>
            <a:endParaRPr sz="1200" cap="small">
              <a:solidFill>
                <a:srgbClr val="C55A11"/>
              </a:solidFill>
              <a:latin typeface="Calibri"/>
              <a:ea typeface="Calibri"/>
              <a:cs typeface="Calibri"/>
              <a:sym typeface="Calibri"/>
            </a:endParaRPr>
          </a:p>
        </p:txBody>
      </p:sp>
      <p:sp>
        <p:nvSpPr>
          <p:cNvPr id="133" name="Google Shape;133;p8"/>
          <p:cNvSpPr txBox="1"/>
          <p:nvPr/>
        </p:nvSpPr>
        <p:spPr>
          <a:xfrm>
            <a:off x="3121892" y="1862148"/>
            <a:ext cx="52371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800">
                <a:solidFill>
                  <a:srgbClr val="F4B081"/>
                </a:solidFill>
                <a:latin typeface="Calibri"/>
                <a:ea typeface="Calibri"/>
                <a:cs typeface="Calibri"/>
                <a:sym typeface="Calibri"/>
              </a:rPr>
              <a:t>Module: </a:t>
            </a:r>
            <a:r>
              <a:rPr b="1" lang="tr-TR" sz="1800">
                <a:solidFill>
                  <a:srgbClr val="0070C0"/>
                </a:solidFill>
                <a:latin typeface="Calibri"/>
                <a:ea typeface="Calibri"/>
                <a:cs typeface="Calibri"/>
                <a:sym typeface="Calibri"/>
              </a:rPr>
              <a:t>Civic awareness</a:t>
            </a:r>
            <a:endParaRPr/>
          </a:p>
          <a:p>
            <a:pPr indent="0" lvl="0" marL="0" marR="0" rtl="0" algn="l">
              <a:spcBef>
                <a:spcPts val="0"/>
              </a:spcBef>
              <a:spcAft>
                <a:spcPts val="0"/>
              </a:spcAft>
              <a:buNone/>
            </a:pPr>
            <a:r>
              <a:rPr lang="tr-TR" sz="1800">
                <a:solidFill>
                  <a:srgbClr val="F4B081"/>
                </a:solidFill>
                <a:latin typeface="Calibri"/>
                <a:ea typeface="Calibri"/>
                <a:cs typeface="Calibri"/>
                <a:sym typeface="Calibri"/>
              </a:rPr>
              <a:t>Sub-module:</a:t>
            </a:r>
            <a:r>
              <a:rPr lang="tr-TR" sz="1800">
                <a:solidFill>
                  <a:schemeClr val="dk1"/>
                </a:solidFill>
                <a:latin typeface="Calibri"/>
                <a:ea typeface="Calibri"/>
                <a:cs typeface="Calibri"/>
                <a:sym typeface="Calibri"/>
              </a:rPr>
              <a:t> </a:t>
            </a:r>
            <a:r>
              <a:rPr b="1" lang="tr-TR" sz="1800">
                <a:solidFill>
                  <a:srgbClr val="0070C0"/>
                </a:solidFill>
                <a:latin typeface="Calibri"/>
                <a:ea typeface="Calibri"/>
                <a:cs typeface="Calibri"/>
                <a:sym typeface="Calibri"/>
              </a:rPr>
              <a:t>Valuing diversity</a:t>
            </a:r>
            <a:endParaRPr/>
          </a:p>
          <a:p>
            <a:pPr indent="0" lvl="0" marL="0" marR="0" rtl="0" algn="l">
              <a:spcBef>
                <a:spcPts val="0"/>
              </a:spcBef>
              <a:spcAft>
                <a:spcPts val="0"/>
              </a:spcAft>
              <a:buNone/>
            </a:pPr>
            <a:r>
              <a:rPr lang="tr-TR" sz="1800">
                <a:solidFill>
                  <a:srgbClr val="F4B081"/>
                </a:solidFill>
                <a:latin typeface="Calibri"/>
                <a:ea typeface="Calibri"/>
                <a:cs typeface="Calibri"/>
                <a:sym typeface="Calibri"/>
              </a:rPr>
              <a:t>Topic:</a:t>
            </a:r>
            <a:r>
              <a:rPr lang="tr-TR" sz="1800">
                <a:solidFill>
                  <a:srgbClr val="0070C0"/>
                </a:solidFill>
                <a:latin typeface="Calibri"/>
                <a:ea typeface="Calibri"/>
                <a:cs typeface="Calibri"/>
                <a:sym typeface="Calibri"/>
              </a:rPr>
              <a:t> </a:t>
            </a:r>
            <a:r>
              <a:rPr b="1" lang="tr-TR" sz="1800">
                <a:solidFill>
                  <a:srgbClr val="FF0000"/>
                </a:solidFill>
                <a:latin typeface="Quattrocento Sans"/>
                <a:ea typeface="Quattrocento Sans"/>
                <a:cs typeface="Quattrocento Sans"/>
                <a:sym typeface="Quattrocento Sans"/>
              </a:rPr>
              <a:t>Embracing Diversity in Friendship</a:t>
            </a:r>
            <a:endParaRPr b="1" sz="1800">
              <a:solidFill>
                <a:srgbClr val="FF0000"/>
              </a:solidFill>
              <a:latin typeface="Calibri"/>
              <a:ea typeface="Calibri"/>
              <a:cs typeface="Calibri"/>
              <a:sym typeface="Calibri"/>
            </a:endParaRPr>
          </a:p>
          <a:p>
            <a:pPr indent="0" lvl="0" marL="0" marR="0" rtl="0" algn="l">
              <a:spcBef>
                <a:spcPts val="0"/>
              </a:spcBef>
              <a:spcAft>
                <a:spcPts val="0"/>
              </a:spcAft>
              <a:buNone/>
            </a:pPr>
            <a:r>
              <a:rPr lang="tr-TR" sz="1800">
                <a:solidFill>
                  <a:srgbClr val="F4B081"/>
                </a:solidFill>
                <a:latin typeface="Calibri"/>
                <a:ea typeface="Calibri"/>
                <a:cs typeface="Calibri"/>
                <a:sym typeface="Calibri"/>
              </a:rPr>
              <a:t>Resource title: </a:t>
            </a:r>
            <a:r>
              <a:rPr b="1" lang="tr-TR" sz="1800">
                <a:solidFill>
                  <a:srgbClr val="FF0000"/>
                </a:solidFill>
                <a:latin typeface="Calibri"/>
                <a:ea typeface="Calibri"/>
                <a:cs typeface="Calibri"/>
                <a:sym typeface="Calibri"/>
              </a:rPr>
              <a:t>Friendship</a:t>
            </a:r>
            <a:endParaRPr b="1" sz="1800">
              <a:solidFill>
                <a:srgbClr val="FF0000"/>
              </a:solidFill>
              <a:latin typeface="Calibri"/>
              <a:ea typeface="Calibri"/>
              <a:cs typeface="Calibri"/>
              <a:sym typeface="Calibri"/>
            </a:endParaRPr>
          </a:p>
          <a:p>
            <a:pPr indent="0" lvl="0" marL="0" marR="0" rtl="0" algn="l">
              <a:spcBef>
                <a:spcPts val="0"/>
              </a:spcBef>
              <a:spcAft>
                <a:spcPts val="0"/>
              </a:spcAft>
              <a:buNone/>
            </a:pPr>
            <a:r>
              <a:rPr b="1" lang="tr-TR" sz="1800">
                <a:solidFill>
                  <a:srgbClr val="F4B081"/>
                </a:solidFill>
                <a:latin typeface="Calibri"/>
                <a:ea typeface="Calibri"/>
                <a:cs typeface="Calibri"/>
                <a:sym typeface="Calibri"/>
              </a:rPr>
              <a:t>Credits:</a:t>
            </a:r>
            <a:r>
              <a:rPr b="1" lang="tr-TR" sz="1800">
                <a:solidFill>
                  <a:srgbClr val="0070C0"/>
                </a:solidFill>
                <a:latin typeface="Calibri"/>
                <a:ea typeface="Calibri"/>
                <a:cs typeface="Calibri"/>
                <a:sym typeface="Calibri"/>
              </a:rPr>
              <a:t> </a:t>
            </a:r>
            <a:r>
              <a:rPr b="1" lang="tr-TR" sz="1800">
                <a:solidFill>
                  <a:srgbClr val="FF0000"/>
                </a:solidFill>
                <a:latin typeface="Calibri"/>
                <a:ea typeface="Calibri"/>
                <a:cs typeface="Calibri"/>
                <a:sym typeface="Calibri"/>
              </a:rPr>
              <a:t>APDNE</a:t>
            </a:r>
            <a:endParaRPr b="1" sz="1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8"/>
          <p:cNvSpPr txBox="1"/>
          <p:nvPr/>
        </p:nvSpPr>
        <p:spPr>
          <a:xfrm>
            <a:off x="2992580" y="5957549"/>
            <a:ext cx="4562763"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100">
                <a:solidFill>
                  <a:schemeClr val="dk1"/>
                </a:solidFill>
                <a:latin typeface="Calibri"/>
                <a:ea typeface="Calibri"/>
                <a:cs typeface="Calibri"/>
                <a:sym typeface="Calibri"/>
              </a:rPr>
              <a:t>All media are within the EU intellectual property law.</a:t>
            </a:r>
            <a:endParaRPr/>
          </a:p>
        </p:txBody>
      </p:sp>
      <p:sp>
        <p:nvSpPr>
          <p:cNvPr id="135" name="Google Shape;135;p8"/>
          <p:cNvSpPr txBox="1"/>
          <p:nvPr/>
        </p:nvSpPr>
        <p:spPr>
          <a:xfrm>
            <a:off x="434182" y="6304518"/>
            <a:ext cx="1117975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1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a:solidFill>
                <a:schemeClr val="dk1"/>
              </a:solidFill>
              <a:latin typeface="Calibri"/>
              <a:ea typeface="Calibri"/>
              <a:cs typeface="Calibri"/>
              <a:sym typeface="Calibri"/>
            </a:endParaRPr>
          </a:p>
        </p:txBody>
      </p:sp>
      <p:pic>
        <p:nvPicPr>
          <p:cNvPr id="136" name="Google Shape;136;p8"/>
          <p:cNvPicPr preferRelativeResize="0"/>
          <p:nvPr/>
        </p:nvPicPr>
        <p:blipFill rotWithShape="1">
          <a:blip r:embed="rId7">
            <a:alphaModFix/>
          </a:blip>
          <a:srcRect b="0" l="0" r="0" t="0"/>
          <a:stretch/>
        </p:blipFill>
        <p:spPr>
          <a:xfrm>
            <a:off x="877453" y="132648"/>
            <a:ext cx="1874982" cy="827004"/>
          </a:xfrm>
          <a:prstGeom prst="rect">
            <a:avLst/>
          </a:prstGeom>
          <a:noFill/>
          <a:ln>
            <a:noFill/>
          </a:ln>
        </p:spPr>
      </p:pic>
      <p:pic>
        <p:nvPicPr>
          <p:cNvPr id="137" name="Google Shape;137;p8"/>
          <p:cNvPicPr preferRelativeResize="0"/>
          <p:nvPr/>
        </p:nvPicPr>
        <p:blipFill rotWithShape="1">
          <a:blip r:embed="rId8">
            <a:alphaModFix/>
          </a:blip>
          <a:srcRect b="0" l="0" r="0" t="0"/>
          <a:stretch/>
        </p:blipFill>
        <p:spPr>
          <a:xfrm>
            <a:off x="4008583" y="4544511"/>
            <a:ext cx="441960" cy="76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2024-04-03T14:08:07Z</dcterms:created>
  <dc:creator>DUMAN</dc:creator>
</cp:coreProperties>
</file>